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797675" cy="9926638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884"/>
    <a:srgbClr val="F8B6E4"/>
    <a:srgbClr val="6BC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83070-3383-4CEC-B985-2570ACF4659C}" v="56" dt="2024-03-12T08:16:17.097"/>
    <p1510:client id="{E2EA02E6-9F78-4815-899D-DCA0F9D9C9AF}" v="168" dt="2024-03-12T08:28:07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339" autoAdjust="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orient="horz" pos="2160"/>
        <p:guide pos="71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1CBA4-5CC6-4E88-A79E-0F0B3658CA68}" type="datetimeFigureOut">
              <a:rPr lang="nb-NO" smtClean="0"/>
              <a:t>12.03.2024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D0262-271F-4FB0-8AB5-5DA3E22D33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739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Denne presentasjonen tar </a:t>
            </a:r>
            <a:r>
              <a:rPr lang="nb-NO" err="1"/>
              <a:t>ca</a:t>
            </a:r>
            <a:r>
              <a:rPr lang="nb-NO"/>
              <a:t> 30-40 min å holde.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D0262-271F-4FB0-8AB5-5DA3E22D33B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100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DA1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E4B1615-FC67-48A9-B442-593BA8A33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181"/>
            <a:ext cx="12192000" cy="4572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CD65747-30BA-E221-036D-61C7C837F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039664"/>
            <a:ext cx="7200900" cy="1383513"/>
          </a:xfrm>
        </p:spPr>
        <p:txBody>
          <a:bodyPr anchor="ctr">
            <a:normAutofit/>
          </a:bodyPr>
          <a:lstStyle>
            <a:lvl1pPr algn="r">
              <a:defRPr sz="4000" spc="2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mmel filmrull til vide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media 10"/>
          <p:cNvSpPr>
            <a:spLocks noGrp="1"/>
          </p:cNvSpPr>
          <p:nvPr>
            <p:ph type="media" sz="quarter" idx="10" hasCustomPrompt="1"/>
          </p:nvPr>
        </p:nvSpPr>
        <p:spPr>
          <a:xfrm>
            <a:off x="1318545" y="664554"/>
            <a:ext cx="9497501" cy="52790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Sett inn video her</a:t>
            </a:r>
          </a:p>
        </p:txBody>
      </p:sp>
    </p:spTree>
    <p:extLst>
      <p:ext uri="{BB962C8B-B14F-4D97-AF65-F5344CB8AC3E}">
        <p14:creationId xmlns:p14="http://schemas.microsoft.com/office/powerpoint/2010/main" val="68561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avle til lysende 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764784"/>
          </a:xfrm>
          <a:noFill/>
        </p:spPr>
        <p:txBody>
          <a:bodyPr/>
          <a:lstStyle>
            <a:lvl1pPr algn="ctr">
              <a:defRPr cap="none">
                <a:solidFill>
                  <a:schemeClr val="bg1"/>
                </a:solidFill>
                <a:latin typeface="dearJoe 5 CASUAL PRO" panose="020004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418F78E1-2718-CC3D-DB9D-97EA1D84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9EAA70A6-3D98-F549-DA3E-9C1FAAB4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Brystkreftforeningen</a:t>
            </a:r>
            <a:endParaRPr lang="en-US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96F9189F-AC18-8027-98DA-2D656CE0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38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4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72444" y="5600700"/>
            <a:ext cx="10052756" cy="6985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nb-NO"/>
              <a:t>Klikk for å skrive inn tittel på bildet</a:t>
            </a:r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5" hasCustomPrompt="1"/>
          </p:nvPr>
        </p:nvSpPr>
        <p:spPr>
          <a:xfrm>
            <a:off x="1072444" y="6134100"/>
            <a:ext cx="9354256" cy="431800"/>
          </a:xfrm>
        </p:spPr>
        <p:txBody>
          <a:bodyPr/>
          <a:lstStyle>
            <a:lvl1pPr marL="0" indent="0">
              <a:buNone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nb-NO"/>
              <a:t>Klikk for å legge til mer informasjon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072444" y="133350"/>
            <a:ext cx="6711950" cy="50673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/>
              <a:t>Sett inn 4x3 format bilde her</a:t>
            </a:r>
          </a:p>
        </p:txBody>
      </p:sp>
    </p:spTree>
    <p:extLst>
      <p:ext uri="{BB962C8B-B14F-4D97-AF65-F5344CB8AC3E}">
        <p14:creationId xmlns:p14="http://schemas.microsoft.com/office/powerpoint/2010/main" val="425321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4x3 midt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72444" y="5600700"/>
            <a:ext cx="10052756" cy="6985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nb-NO"/>
              <a:t>Klikk for å skrive inn tittel på bildet</a:t>
            </a:r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5" hasCustomPrompt="1"/>
          </p:nvPr>
        </p:nvSpPr>
        <p:spPr>
          <a:xfrm>
            <a:off x="1072444" y="6134100"/>
            <a:ext cx="9354256" cy="4318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nb-NO"/>
              <a:t>Klikk for å legge til mer informasjon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2740025" y="133350"/>
            <a:ext cx="6711950" cy="50673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/>
              <a:t>Sett inn 4x3 format bilde her (vanlig digitalt format fra f.eks. digitalt kamera, </a:t>
            </a:r>
            <a:r>
              <a:rPr lang="nb-NO" err="1"/>
              <a:t>facebook</a:t>
            </a:r>
            <a:r>
              <a:rPr lang="nb-NO"/>
              <a:t> og nett)</a:t>
            </a:r>
          </a:p>
        </p:txBody>
      </p:sp>
    </p:spTree>
    <p:extLst>
      <p:ext uri="{BB962C8B-B14F-4D97-AF65-F5344CB8AC3E}">
        <p14:creationId xmlns:p14="http://schemas.microsoft.com/office/powerpoint/2010/main" val="390206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3x2 midt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2080754" y="133350"/>
            <a:ext cx="8144046" cy="50673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/>
              <a:t>Sett inn 3x2 format bilde her (tatt med speilrefleks)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72444" y="5600700"/>
            <a:ext cx="10052756" cy="6985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nb-NO"/>
              <a:t>Klikk for å skrive inn tittel på bildet</a:t>
            </a:r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5" hasCustomPrompt="1"/>
          </p:nvPr>
        </p:nvSpPr>
        <p:spPr>
          <a:xfrm>
            <a:off x="1072444" y="6134100"/>
            <a:ext cx="10052756" cy="431800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002060"/>
                </a:solidFill>
              </a:defRPr>
            </a:lvl1pPr>
          </a:lstStyle>
          <a:p>
            <a:pPr lvl="0"/>
            <a:r>
              <a:rPr lang="nb-NO"/>
              <a:t>Klikk for å legge til mer informasjon</a:t>
            </a:r>
          </a:p>
        </p:txBody>
      </p:sp>
    </p:spTree>
    <p:extLst>
      <p:ext uri="{BB962C8B-B14F-4D97-AF65-F5344CB8AC3E}">
        <p14:creationId xmlns:p14="http://schemas.microsoft.com/office/powerpoint/2010/main" val="1973089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Helsidebilde med tittel og tekst un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5372100"/>
            <a:ext cx="12192000" cy="148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4"/>
          <a:stretch/>
        </p:blipFill>
        <p:spPr>
          <a:xfrm>
            <a:off x="0" y="-38100"/>
            <a:ext cx="12204700" cy="5372100"/>
          </a:xfrm>
          <a:prstGeom prst="rect">
            <a:avLst/>
          </a:prstGeom>
        </p:spPr>
      </p:pic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33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/>
              <a:t>Legg inn helsides langstrakt bilde her ved å klikke i ikonet under. Må antagelig beskjæres i høyden ved å velge – format – tegneverktøy - …….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72444" y="5600700"/>
            <a:ext cx="10052756" cy="6985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nb-NO"/>
              <a:t>Klikk for å skrive inn tittel på bildet</a:t>
            </a:r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5" hasCustomPrompt="1"/>
          </p:nvPr>
        </p:nvSpPr>
        <p:spPr>
          <a:xfrm>
            <a:off x="1072444" y="6134100"/>
            <a:ext cx="10052756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002060"/>
                </a:solidFill>
              </a:defRPr>
            </a:lvl1pPr>
          </a:lstStyle>
          <a:p>
            <a:pPr lvl="0"/>
            <a:r>
              <a:rPr lang="nb-NO"/>
              <a:t>Klikk for å legge til mer informasjon</a:t>
            </a:r>
          </a:p>
        </p:txBody>
      </p:sp>
    </p:spTree>
    <p:extLst>
      <p:ext uri="{BB962C8B-B14F-4D97-AF65-F5344CB8AC3E}">
        <p14:creationId xmlns:p14="http://schemas.microsoft.com/office/powerpoint/2010/main" val="54639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. av person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4621169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1023938" y="1231901"/>
            <a:ext cx="6451600" cy="2044699"/>
          </a:xfrm>
        </p:spPr>
        <p:txBody>
          <a:bodyPr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nb-NO"/>
              <a:t>Presentasjon av person. Klikk for å legge inn navn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6" hasCustomPrompt="1"/>
          </p:nvPr>
        </p:nvSpPr>
        <p:spPr>
          <a:xfrm>
            <a:off x="7785100" y="1777999"/>
            <a:ext cx="2959100" cy="32385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Velg bilde ved å trykke på bildesymbol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7" hasCustomPrompt="1"/>
          </p:nvPr>
        </p:nvSpPr>
        <p:spPr>
          <a:xfrm>
            <a:off x="1023938" y="3530600"/>
            <a:ext cx="6451600" cy="19558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/>
              <a:t>Klikk her for å skrive noe om personen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5E50127-7020-B52D-0219-80B0F654B06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5B12FCD-4523-49F4-62BF-D5B9F9E3037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b-NO"/>
              <a:t>Brystkreftforeningen</a:t>
            </a:r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98D4FD5-01E4-38B5-3CD8-B66A20EA2A9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71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023938" y="2261708"/>
            <a:ext cx="3179762" cy="37072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</a:t>
            </a:r>
            <a:br>
              <a:rPr lang="nb-NO"/>
            </a:br>
            <a:r>
              <a:rPr lang="nb-NO"/>
              <a:t>tekstinnhold</a:t>
            </a:r>
          </a:p>
        </p:txBody>
      </p:sp>
      <p:sp>
        <p:nvSpPr>
          <p:cNvPr id="16" name="Plassholder for innhold 15"/>
          <p:cNvSpPr>
            <a:spLocks noGrp="1"/>
          </p:cNvSpPr>
          <p:nvPr>
            <p:ph sz="quarter" idx="18" hasCustomPrompt="1"/>
          </p:nvPr>
        </p:nvSpPr>
        <p:spPr>
          <a:xfrm>
            <a:off x="4292600" y="2261709"/>
            <a:ext cx="6451600" cy="37072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/>
              <a:t>Velg symbol for objekt som skal settes inn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C95A748-3B16-C73E-E2CD-5F4D6A0A644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54362BE-E8EF-D270-7856-CEF877E613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Brystkreftforeningen</a:t>
            </a:r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014DCAF-A7AE-1F24-FA09-8173DD1FC40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7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1024130" y="6470704"/>
            <a:ext cx="452245" cy="27432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6470704"/>
            <a:ext cx="8902783" cy="274320"/>
          </a:xfrm>
        </p:spPr>
        <p:txBody>
          <a:bodyPr/>
          <a:lstStyle/>
          <a:p>
            <a:r>
              <a:rPr lang="nb-NO"/>
              <a:t>Brystkreftforeningen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A97094-A61B-1952-0626-31A57F0D09BF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DA1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EC8A039-E2B9-64EC-64E1-2DBB22B97C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3938" y="2435225"/>
            <a:ext cx="9720262" cy="353853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EC8A039-E2B9-64EC-64E1-2DBB22B97C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3938" y="2435225"/>
            <a:ext cx="9720262" cy="353853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25555E6-9965-D43D-2B8C-A632425098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6520999-7270-86A9-835F-89883A22FE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Brystkreftforeningen</a:t>
            </a:r>
            <a:endParaRPr lang="en-US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C6E23254-D798-0537-03DA-A2E9407099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BD98C4FB-2FFD-33B5-B194-FDC2FD1F316D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DA1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B00E2CE-3C2D-1985-F8BE-BCA11D3CE6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9178512-E7EB-B0DD-656B-4D9BB38BA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Brystkreftforeningen</a:t>
            </a:r>
            <a:endParaRPr lang="en-US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7D3A0A51-16E7-EDD5-EB83-BABF13100C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5B94B09-C8DD-94EF-A23A-555A4F16A4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3938" y="2316163"/>
            <a:ext cx="4710940" cy="38354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92DC666C-B74B-B8C0-969B-908207F519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33260" y="2316163"/>
            <a:ext cx="4710940" cy="38354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324FACE3-C9F8-E264-553F-93F60969E615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DA1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290968F-CBB1-D868-C89B-B5991955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7B19550-510D-D8A6-D118-39FA9B69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Brystkreftforeningen</a:t>
            </a:r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A5B4AD7-C962-051C-93DE-3B0ACD8D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46211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1365901D-7F3B-68DE-9AFE-B3DA6D44E0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3938" y="2306638"/>
            <a:ext cx="9720262" cy="3597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F021AD72-3FFE-72E5-C7D7-092F6973DB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31983FC4-083D-3021-4DFD-C82F3139CA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Brystkreftforeningen</a:t>
            </a:r>
            <a:endParaRPr lang="en-US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02B694B9-6692-3739-554F-913FEB1F5B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7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avle til sitat/ordt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764784"/>
          </a:xfrm>
          <a:noFill/>
        </p:spPr>
        <p:txBody>
          <a:bodyPr/>
          <a:lstStyle>
            <a:lvl1pPr algn="ctr">
              <a:defRPr cap="none">
                <a:solidFill>
                  <a:schemeClr val="bg1"/>
                </a:solidFill>
                <a:latin typeface="dearJoe 5 CASUAL PRO" panose="020004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39B5550E-3990-661A-39FE-9A3CDA35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75891403-55AA-835D-9FEC-5E275578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Brystkreftforeningen</a:t>
            </a:r>
            <a:endParaRPr lang="en-US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5CAE9C7D-8DE8-9F48-556F-89DD1BB6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4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lsidebilde med tittel og tekst un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5372100"/>
            <a:ext cx="12192000" cy="148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4"/>
          <a:stretch/>
        </p:blipFill>
        <p:spPr>
          <a:xfrm>
            <a:off x="-110836" y="0"/>
            <a:ext cx="15667026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0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Ppt_topp_04-01.jp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60"/>
            <a:ext cx="9144000" cy="4616958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Date Placeholder 3"/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1024131" y="6470704"/>
            <a:ext cx="464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8992" y="6470704"/>
            <a:ext cx="890278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Brystkreftforeningen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1488589" y="6470704"/>
            <a:ext cx="0" cy="27432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  <p:sldLayoutId id="2147483652" r:id="rId4"/>
    <p:sldLayoutId id="2147483654" r:id="rId5"/>
    <p:sldLayoutId id="2147483655" r:id="rId6"/>
    <p:sldLayoutId id="2147483668" r:id="rId7"/>
    <p:sldLayoutId id="2147483664" r:id="rId8"/>
    <p:sldLayoutId id="2147483666" r:id="rId9"/>
    <p:sldLayoutId id="2147483667" r:id="rId10"/>
    <p:sldLayoutId id="2147483670" r:id="rId11"/>
    <p:sldLayoutId id="2147483661" r:id="rId12"/>
    <p:sldLayoutId id="2147483662" r:id="rId13"/>
    <p:sldLayoutId id="2147483663" r:id="rId14"/>
    <p:sldLayoutId id="2147483672" r:id="rId15"/>
    <p:sldLayoutId id="2147483658" r:id="rId16"/>
    <p:sldLayoutId id="2147483659" r:id="rId17"/>
  </p:sldLayoutIdLst>
  <p:hf sldNum="0"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 cap="all" spc="100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DA1884"/>
        </a:buClr>
        <a:buSzPct val="100000"/>
        <a:buFont typeface="Wingdings" panose="05000000000000000000" pitchFamily="2" charset="2"/>
        <a:buChar char="§"/>
        <a:defRPr sz="2800" kern="1200" baseline="0">
          <a:solidFill>
            <a:srgbClr val="002060"/>
          </a:solidFill>
          <a:latin typeface="+mn-lt"/>
          <a:ea typeface="+mn-ea"/>
          <a:cs typeface="+mn-cs"/>
        </a:defRPr>
      </a:lvl1pPr>
      <a:lvl2pPr marL="449263" indent="-3206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DA1884"/>
        </a:buClr>
        <a:buFont typeface="Courier New" panose="02070309020205020404" pitchFamily="49" charset="0"/>
        <a:buChar char="o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719138" indent="-4079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DA1884"/>
        </a:buClr>
        <a:buFont typeface="Myriad Pro" panose="020B0503030403020204" pitchFamily="34" charset="0"/>
        <a:buChar char="−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808038" indent="-35083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DA1884"/>
        </a:buClr>
        <a:buFont typeface="Wingdings" panose="05000000000000000000" pitchFamily="2" charset="2"/>
        <a:buChar char="§"/>
        <a:defRPr sz="1600" kern="1200">
          <a:solidFill>
            <a:srgbClr val="002060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DA1884"/>
        </a:buClr>
        <a:buFont typeface="Wingdings" panose="05000000000000000000" pitchFamily="2" charset="2"/>
        <a:buChar char="§"/>
        <a:defRPr sz="1400" kern="1200">
          <a:solidFill>
            <a:srgbClr val="002060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3">
            <a:extLst>
              <a:ext uri="{FF2B5EF4-FFF2-40B4-BE49-F238E27FC236}">
                <a16:creationId xmlns:a16="http://schemas.microsoft.com/office/drawing/2014/main" id="{87FE6DC6-1238-5413-CB36-E58A3D4F8B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Sett inn </a:t>
            </a:r>
            <a:r>
              <a:rPr lang="nb-NO" dirty="0" err="1"/>
              <a:t>f.eks</a:t>
            </a:r>
            <a:r>
              <a:rPr lang="nb-NO" dirty="0"/>
              <a:t> dato og sted her eller logo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1E3FA06C-0D3D-3CEF-1F0A-33ED08CCF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SETT INN TITTEL PÅ FOREDRAG HER</a:t>
            </a:r>
          </a:p>
        </p:txBody>
      </p:sp>
    </p:spTree>
    <p:extLst>
      <p:ext uri="{BB962C8B-B14F-4D97-AF65-F5344CB8AC3E}">
        <p14:creationId xmlns:p14="http://schemas.microsoft.com/office/powerpoint/2010/main" val="394781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01B193-C984-5447-D5B3-D8312D3D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2B08E2F-4AE9-952C-356A-E8DED8A4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A60C2EB-4EE1-4349-CBAF-C18E4645D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Brystkreftforeningen</a:t>
            </a:r>
            <a:endParaRPr lang="en-US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3F160CD-EC73-FEE6-686B-EAB70C9D7F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Sett inn tekst i punktmerkeliste her. Klikk «</a:t>
            </a:r>
            <a:r>
              <a:rPr lang="nb-NO" dirty="0" err="1"/>
              <a:t>enter</a:t>
            </a:r>
            <a:r>
              <a:rPr lang="nb-NO" dirty="0"/>
              <a:t>» for nytt punkt</a:t>
            </a:r>
          </a:p>
          <a:p>
            <a:r>
              <a:rPr lang="nb-NO" dirty="0"/>
              <a:t>Denne presentasjonen inneholder flere «maler»</a:t>
            </a:r>
          </a:p>
          <a:p>
            <a:r>
              <a:rPr lang="nb-NO" dirty="0"/>
              <a:t>For å velge annen mal til neste lysbilde som passer til innhold i  presentasjonen velg «Sett inn»  øverst til venstre i menylinjen og velg så </a:t>
            </a:r>
            <a:r>
              <a:rPr lang="nb-NO" dirty="0" err="1"/>
              <a:t>rullgardinmeny</a:t>
            </a:r>
            <a:r>
              <a:rPr lang="nb-NO" dirty="0"/>
              <a:t> (trekant) til høyre for «Nytt lysbilde» helt til venstre i menyen. Da får du opp et valgt på flere typer lysbilder. </a:t>
            </a:r>
            <a:r>
              <a:rPr lang="nb-NO" b="1" dirty="0"/>
              <a:t>Se skjermdump av valgene i neste lysbilde. </a:t>
            </a:r>
          </a:p>
        </p:txBody>
      </p:sp>
    </p:spTree>
    <p:extLst>
      <p:ext uri="{BB962C8B-B14F-4D97-AF65-F5344CB8AC3E}">
        <p14:creationId xmlns:p14="http://schemas.microsoft.com/office/powerpoint/2010/main" val="274177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24350D2-0A41-B563-7B38-00AEF01E06E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70650"/>
            <a:ext cx="8902700" cy="274638"/>
          </a:xfrm>
        </p:spPr>
        <p:txBody>
          <a:bodyPr/>
          <a:lstStyle/>
          <a:p>
            <a:r>
              <a:rPr lang="nb-NO"/>
              <a:t>Brystkreftforeningen</a:t>
            </a:r>
            <a:endParaRPr lang="en-US"/>
          </a:p>
        </p:txBody>
      </p:sp>
      <p:pic>
        <p:nvPicPr>
          <p:cNvPr id="6" name="Plassholder for bilde 7">
            <a:extLst>
              <a:ext uri="{FF2B5EF4-FFF2-40B4-BE49-F238E27FC236}">
                <a16:creationId xmlns:a16="http://schemas.microsoft.com/office/drawing/2014/main" id="{37F367D3-CD73-4721-971C-B0525FB509C8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l="7560" t="3133" r="7976" b="2094"/>
          <a:stretch/>
        </p:blipFill>
        <p:spPr>
          <a:xfrm>
            <a:off x="914879" y="158988"/>
            <a:ext cx="10362243" cy="6540023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BF7974E4-7C4B-45EE-9153-0540EDBE256C}"/>
              </a:ext>
            </a:extLst>
          </p:cNvPr>
          <p:cNvSpPr/>
          <p:nvPr/>
        </p:nvSpPr>
        <p:spPr>
          <a:xfrm>
            <a:off x="1745091" y="239486"/>
            <a:ext cx="566057" cy="5660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F8D419A-07F0-4F32-A42F-D8A5FE0F4CB6}"/>
              </a:ext>
            </a:extLst>
          </p:cNvPr>
          <p:cNvSpPr/>
          <p:nvPr/>
        </p:nvSpPr>
        <p:spPr>
          <a:xfrm>
            <a:off x="1184806" y="1023256"/>
            <a:ext cx="272142" cy="27214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9322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UBAQEBAQEBAQEBAQEBAQIAAAAAAAAAAwAAAAMAAAAA/////wQAPw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z4E8dbszXtIoI1DA2GHPaQFAAAAAAADAAAAAAADAAAAAwADAAAAAAD///////8DAAEA////////BAAAAAMAEAALET8F+/UcC0mrt/Y6l46l4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PwLAAAAAAAAAAAAACAB////////////////AAAA////////////////BAAAAAMA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QEDAAAAAgD///////8aAAZMaW5rZWRTaGFwZXNEYXRhUHJvcGVydHlfMAUAAAAAAAQAAAADAAQAAAABAAQAAAAAAP///////wQAAAAAAP///////wQAAAAAAP///////wQAAAAAAP///////w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D4E8dbszXtIoI1DA2GHPaQDRGF0YQAbAAAABExpbmtlZFNoYXBlRGF0YQAFAAAAAAACTmFtZQAZAAAATGlua2VkU2hhcGVzRGF0YVByb3BlcnR5ABBWZXJzaW9uAAAAAAAJTGFzdFdyaXRlAK42wjeGAQAAAAEA/////8YAxgAAAAVfaWQAEAAAAAQRPwX79RwLSau39jqXjqXhA0RhdGEAUwAAAAhQcmVzZW50YXRpb25TY2FubmVkRm9yTGlua2VkU2hhcGVzAAECTnVtYmVyRm9ybWF0U2VwYXJhdG9yTW9kZQAKAAAAQXV0b21hdGljAAACTmFtZQAkAAAATGlua2VkU2hhcGVQcmVzZW50YXRpb25TZXR0aW5nc0RhdGEAEFZlcnNpb24AAAAAAAlMYXN0V3JpdGUABjfCN4Y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Minion og Myriad">
      <a:majorFont>
        <a:latin typeface="Minion Pro"/>
        <a:ea typeface=""/>
        <a:cs typeface=""/>
      </a:majorFont>
      <a:minorFont>
        <a:latin typeface="Myriad Pro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ECDA4EAA-AAD6-41C9-BF5C-7B19EDA288F0}" vid="{CC3C3F33-2D70-4EF5-8D6E-D050F99F03B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2B74D83B2C6A4AA15C695DD734F205" ma:contentTypeVersion="18" ma:contentTypeDescription="Opprett et nytt dokument." ma:contentTypeScope="" ma:versionID="e5294256441bc265d87a8e25152e3ea2">
  <xsd:schema xmlns:xsd="http://www.w3.org/2001/XMLSchema" xmlns:xs="http://www.w3.org/2001/XMLSchema" xmlns:p="http://schemas.microsoft.com/office/2006/metadata/properties" xmlns:ns2="c2e0a9b7-64e9-43fd-8155-46800827991c" xmlns:ns3="31378986-61ac-4ec8-aedf-1a746cde5af5" targetNamespace="http://schemas.microsoft.com/office/2006/metadata/properties" ma:root="true" ma:fieldsID="aac79093b5968c658ebbaaf7ec2cd697" ns2:_="" ns3:_="">
    <xsd:import namespace="c2e0a9b7-64e9-43fd-8155-46800827991c"/>
    <xsd:import namespace="31378986-61ac-4ec8-aedf-1a746cde5a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a9b7-64e9-43fd-8155-4680082799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  <xsd:element name="TaxCatchAll" ma:index="23" nillable="true" ma:displayName="Taxonomy Catch All Column" ma:hidden="true" ma:list="{137c7bd9-107a-4837-9d46-39ee3c4c1ac0}" ma:internalName="TaxCatchAll" ma:showField="CatchAllData" ma:web="c2e0a9b7-64e9-43fd-8155-4680082799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78986-61ac-4ec8-aedf-1a746cde5a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3a17fe13-64aa-4171-b53f-0597981158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e0a9b7-64e9-43fd-8155-46800827991c">
      <UserInfo>
        <DisplayName>Eva Michelsen Ekroll</DisplayName>
        <AccountId>20</AccountId>
        <AccountType/>
      </UserInfo>
      <UserInfo>
        <DisplayName>Eva Hongshagen</DisplayName>
        <AccountId>21</AccountId>
        <AccountType/>
      </UserInfo>
      <UserInfo>
        <DisplayName>Vivian Skumsrud</DisplayName>
        <AccountId>19</AccountId>
        <AccountType/>
      </UserInfo>
      <UserInfo>
        <DisplayName>Brystkreftforeningen Styreleder (Ellen)</DisplayName>
        <AccountId>183</AccountId>
        <AccountType/>
      </UserInfo>
      <UserInfo>
        <DisplayName>Eline Rostad</DisplayName>
        <AccountId>1233</AccountId>
        <AccountType/>
      </UserInfo>
    </SharedWithUsers>
    <TaxCatchAll xmlns="c2e0a9b7-64e9-43fd-8155-46800827991c" xsi:nil="true"/>
    <lcf76f155ced4ddcb4097134ff3c332f xmlns="31378986-61ac-4ec8-aedf-1a746cde5af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402640-DE4D-4165-89D9-8924BA0E091B}">
  <ds:schemaRefs>
    <ds:schemaRef ds:uri="31378986-61ac-4ec8-aedf-1a746cde5af5"/>
    <ds:schemaRef ds:uri="c2e0a9b7-64e9-43fd-8155-4680082799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D707A6A-3E57-40D4-B98D-AC3B476360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07F4E1-F168-4A57-A5E1-24E6542280AE}">
  <ds:schemaRefs>
    <ds:schemaRef ds:uri="31378986-61ac-4ec8-aedf-1a746cde5af5"/>
    <ds:schemaRef ds:uri="75a96aed-cc0c-40d9-a02f-a65ab88d801a"/>
    <ds:schemaRef ds:uri="ae8e8c2f-f0b8-479c-9038-2595951099e4"/>
    <ds:schemaRef ds:uri="c2e0a9b7-64e9-43fd-8155-4680082799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 PP_Brystkreftforeningen_2024</Template>
  <TotalTime>2</TotalTime>
  <Words>113</Words>
  <Application>Microsoft Office PowerPoint</Application>
  <PresentationFormat>Widescreen</PresentationFormat>
  <Paragraphs>9</Paragraphs>
  <Slides>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11" baseType="lpstr">
      <vt:lpstr>Calibri</vt:lpstr>
      <vt:lpstr>Courier New</vt:lpstr>
      <vt:lpstr>dearJoe 5 CASUAL PRO</vt:lpstr>
      <vt:lpstr>Minion Pro</vt:lpstr>
      <vt:lpstr>Myriad Pro</vt:lpstr>
      <vt:lpstr>Wingdings</vt:lpstr>
      <vt:lpstr>Wingdings 3</vt:lpstr>
      <vt:lpstr>Integral</vt:lpstr>
      <vt:lpstr>SETT INN TITTEL PÅ FOREDRAG HER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 INN TITTEL PÅ FOREDRAG HER</dc:title>
  <dc:creator>Kathrine Barli</dc:creator>
  <cp:lastModifiedBy>Kathrine Barli</cp:lastModifiedBy>
  <cp:revision>1</cp:revision>
  <cp:lastPrinted>2019-03-12T11:22:22Z</cp:lastPrinted>
  <dcterms:created xsi:type="dcterms:W3CDTF">2024-03-12T08:52:04Z</dcterms:created>
  <dcterms:modified xsi:type="dcterms:W3CDTF">2024-03-12T08:54:37Z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512">
    <vt:lpwstr>19</vt:lpwstr>
  </property>
  <property fmtid="{D5CDD505-2E9C-101B-9397-08002B2CF9AE}" pid="3" name="MediaServiceImageTags">
    <vt:lpwstr/>
  </property>
  <property fmtid="{D5CDD505-2E9C-101B-9397-08002B2CF9AE}" pid="4" name="ContentTypeId">
    <vt:lpwstr>0x0101005A2B74D83B2C6A4AA15C695DD734F205</vt:lpwstr>
  </property>
</Properties>
</file>